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0B0E7-C546-D4E7-87AF-C384727BC6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1DE902-BCAD-E565-0B2E-7C70CBA75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C18A4-37E0-FF50-4016-6AB23CCB4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10-12-2025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12175-B3D0-2D22-31CF-16B81EBF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625DA-66E8-C5C4-6193-288BAB7FE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285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16C47-BBA1-9DE1-BC29-EF668804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26A09-B84B-32D3-A365-099CC0CD9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7F90E0-415B-AF85-2582-7BCB8E562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10-12-2025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7718C-CA6B-73B3-0B3E-F393639A7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007E1-8524-D998-68D4-3514F4B8E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9978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ADEAD-2155-2BB9-A8FE-7ABAD1654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36473-E69D-41A3-92A9-67957052E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458DF-F644-2569-0528-FC172E4F3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10-12-2025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6F513-D178-38A0-E54D-9CF5604D1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8DB52-AE0D-D950-18C1-231D73F5D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1441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86770-DCB9-22BE-D406-D0B14599D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13677-3137-F808-9914-B2D38DDAA0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863BA-1241-D09B-40DB-AB4EF3B66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E6D851-9894-613D-AD5B-F9BAAB4E8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10-12-2025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5C07F5-4CDA-A9D4-A93C-47459769D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B355F8-B1EB-FDC5-CD6D-AB8BE6628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2296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877D0-3EC4-F953-7C06-2FB22CF1B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C295A-2FBA-F73F-880C-142A91777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D1D43-2DEA-6D3A-B5D4-275D9820E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519999-6767-CC43-63BD-E0DE508A00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10A3D6-81A5-D493-E06F-F5C6EF9EB9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CF1BEC-14A0-E488-15F8-228964051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10-12-2025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C44BC1-FF91-A6F6-5D35-15A327E85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218BCC-65FE-0BFC-8ABF-8064B838B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1831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218A4-04EF-F0F9-9D66-FEC41A082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BD742D-F745-E997-2591-8F5B00BC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10-12-2025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ACE52B-958A-64C9-7CC2-F984774AB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3CBAF6-C3AD-E0D0-FD58-CD497DF96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1062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D6D5D2-5365-9E7D-1817-1E52D7295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10-12-2025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25F936-44F1-9931-BF9E-CED6FDDFC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1E874-C685-FC73-704A-E6932423E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3137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F47CB-B846-C5D1-80B2-F868CC721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A7F4F-BEBC-A60F-342B-C6D71955C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386F2-F2A9-C683-57C8-F2DC54214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3D51A6-66D6-0BB8-BE1A-FF73E65BB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10-12-2025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E3179-A428-0BDE-1EA6-B6C618E4E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65DB5-01F7-7201-E02A-FC7D83FAE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8789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87FC4-7723-3A5D-7561-5496407B9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121BC0-EAC9-01BA-FDA5-C8E7CF2F5C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DFAB4-E2A7-8F02-BDA3-4B5E2C3604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D5B6E3-7791-06E7-1A41-233384506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10-12-2025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E17F2-E61F-C3FA-BA89-5448F4B00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E7683C-9372-6822-2D5A-D08A1968B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1713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29D50-D55C-123F-1898-50C0E5A1E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379507-5CAC-86B4-322B-54E5848420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F29E0-F3AE-5DDC-F477-072B796AC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10-12-2025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80246-D901-C5A5-7BEF-C8045E546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065F0-5D51-7B36-C247-24FF99BEB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5760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87D0DD-C711-C0C6-68B9-C102AB746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9AA61A-C958-EB32-15AE-E88918E6DF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85030-7CAA-465B-DD2C-952DC38B6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EC77-6EFB-4FA6-BA2E-35F81D27A244}" type="datetimeFigureOut">
              <a:rPr lang="en-IN" smtClean="0"/>
              <a:t>10-12-2025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6EF6C-1FD8-66F2-A0BF-2E96DAA28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1A4FA-F9EC-1C05-399E-BB29CB5E6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695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0FFA07-D157-229F-BA52-4A6D2E4E4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E2471-2BC0-E35B-55DD-2E45E427E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B668A-2B00-F777-E14B-A19776ACE2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5EC77-6EFB-4FA6-BA2E-35F81D27A244}" type="datetimeFigureOut">
              <a:rPr lang="en-IN" smtClean="0"/>
              <a:t>10-12-2025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D1391-AE7A-D9EE-0403-77A1C27A34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C3C25-AB09-FEC3-FA6B-14947D2D58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79F1B-2FD3-4B10-82BB-9DAF286556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7766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5F6692-6BB3-7704-F1C6-74D3C6362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16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9</cp:revision>
  <dcterms:created xsi:type="dcterms:W3CDTF">2025-07-24T11:16:08Z</dcterms:created>
  <dcterms:modified xsi:type="dcterms:W3CDTF">2025-12-10T07:28:12Z</dcterms:modified>
</cp:coreProperties>
</file>